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1078" r:id="rId7"/>
    <p:sldId id="1054" r:id="rId8"/>
    <p:sldId id="1055" r:id="rId9"/>
    <p:sldId id="1056" r:id="rId10"/>
    <p:sldId id="1057" r:id="rId11"/>
    <p:sldId id="1058" r:id="rId12"/>
    <p:sldId id="1059" r:id="rId13"/>
    <p:sldId id="1060" r:id="rId14"/>
    <p:sldId id="1061" r:id="rId15"/>
    <p:sldId id="1062" r:id="rId16"/>
    <p:sldId id="1063" r:id="rId17"/>
    <p:sldId id="1064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  <p:sldId id="1077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78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5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3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6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8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2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7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smtClean="0"/>
              <a:t>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~/chef</a:t>
            </a:r>
            <a:r>
              <a:rPr lang="en-US" dirty="0" smtClean="0"/>
              <a:t>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Assign roles to nodes so you can better describe them and configure them in a similar manner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</a:p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web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881638"/>
          </a:xfrm>
        </p:spPr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838746"/>
            <a:ext cx="14423693" cy="5319738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269416"/>
            <a:ext cx="14422528" cy="1432291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231297"/>
            <a:ext cx="14423693" cy="5981370"/>
          </a:xfrm>
        </p:spPr>
        <p:txBody>
          <a:bodyPr/>
          <a:lstStyle/>
          <a:p>
            <a:r>
              <a:rPr lang="en-US" dirty="0"/>
              <a:t>** ROLE COMMANDS **</a:t>
            </a:r>
          </a:p>
          <a:p>
            <a:r>
              <a:rPr lang="en-US" dirty="0"/>
              <a:t>knife role bulk delete REGEX (options)</a:t>
            </a:r>
          </a:p>
          <a:p>
            <a:r>
              <a:rPr lang="en-US" dirty="0"/>
              <a:t>knife role create ROLE (options)</a:t>
            </a:r>
          </a:p>
          <a:p>
            <a:r>
              <a:rPr lang="en-US" dirty="0"/>
              <a:t>knife role delete ROLE (options)</a:t>
            </a:r>
          </a:p>
          <a:p>
            <a:r>
              <a:rPr lang="en-US" dirty="0"/>
              <a:t>knife role edit ROLE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add [ROLE] [ENVIRONMENT]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clear [ROLE] [ENVIRONMENT]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remove [ROLE] [ENVIRONMENT] [ENTRIES]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replace [ROLE] [ENVIRONMENT]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set [ROLE] [ENVIRONMENT] [ENTRIES]</a:t>
            </a:r>
          </a:p>
          <a:p>
            <a:r>
              <a:rPr lang="en-US" dirty="0"/>
              <a:t>knife role from file FILE [FILE..] (options)</a:t>
            </a:r>
          </a:p>
          <a:p>
            <a:r>
              <a:rPr lang="en-US" dirty="0"/>
              <a:t>knife role list (options)</a:t>
            </a:r>
          </a:p>
          <a:p>
            <a:r>
              <a:rPr lang="en-US" dirty="0"/>
              <a:t>knife role run_list add [ROLE]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proxy!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15193</TotalTime>
  <Words>1022</Words>
  <Application>Microsoft Office PowerPoint</Application>
  <PresentationFormat>Custom</PresentationFormat>
  <Paragraphs>192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Courier New</vt:lpstr>
      <vt:lpstr>Gill Sans MT</vt:lpstr>
      <vt:lpstr>Inconsolata</vt:lpstr>
      <vt:lpstr>Wingdings</vt:lpstr>
      <vt:lpstr>ChefDk3.2Template</vt:lpstr>
      <vt:lpstr>Roles</vt:lpstr>
      <vt:lpstr>Objectives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1935</cp:revision>
  <cp:lastPrinted>2015-02-07T23:49:10Z</cp:lastPrinted>
  <dcterms:created xsi:type="dcterms:W3CDTF">2012-09-13T17:36:07Z</dcterms:created>
  <dcterms:modified xsi:type="dcterms:W3CDTF">2015-08-19T17:45:45Z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